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2654" autoAdjust="0"/>
  </p:normalViewPr>
  <p:slideViewPr>
    <p:cSldViewPr snapToGrid="0">
      <p:cViewPr varScale="1">
        <p:scale>
          <a:sx n="40" d="100"/>
          <a:sy n="40" d="100"/>
        </p:scale>
        <p:origin x="142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BDEEA-6878-41D4-97FD-54221859B495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0635-0038-4069-89E8-E4F06F10ED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73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https://pixabay.com/videos/door-squeak-door-opening-6714/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https://pixabay.com/videos/colorful-percussion-instrument-55762/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https://pixabay.com/videos/tunnel-corridor-lights-abstract-79765/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https://pixabay.com/videos/pipes-neon-visual-vj-vj-loop-127073/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https://pixabay.com/videos/mosaic-tile-pattern-design-texture-121275/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https://pixabay.com/videos/traffic-urban-night-lights-city-164339/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https://pixabay.com/videos/umbrellas-decor-street-hanging-232396/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08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47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9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73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12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8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32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6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72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13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4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t">
            <a:hlinkClick r:id="" action="ppaction://media"/>
            <a:extLst>
              <a:ext uri="{FF2B5EF4-FFF2-40B4-BE49-F238E27FC236}">
                <a16:creationId xmlns:a16="http://schemas.microsoft.com/office/drawing/2014/main" id="{F9567485-9376-3E80-372C-368D30E89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B0396F5-A9E9-A180-A471-B2F441E0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5762-503981022_medium">
            <a:hlinkClick r:id="" action="ppaction://media"/>
            <a:extLst>
              <a:ext uri="{FF2B5EF4-FFF2-40B4-BE49-F238E27FC236}">
                <a16:creationId xmlns:a16="http://schemas.microsoft.com/office/drawing/2014/main" id="{C7B7193C-01D4-30AA-353D-E9028AB6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9765-570718546_small">
            <a:hlinkClick r:id="" action="ppaction://media"/>
            <a:extLst>
              <a:ext uri="{FF2B5EF4-FFF2-40B4-BE49-F238E27FC236}">
                <a16:creationId xmlns:a16="http://schemas.microsoft.com/office/drawing/2014/main" id="{A297EB7D-C282-00E5-D260-C96CBBF6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7073-737747499_small">
            <a:hlinkClick r:id="" action="ppaction://media"/>
            <a:extLst>
              <a:ext uri="{FF2B5EF4-FFF2-40B4-BE49-F238E27FC236}">
                <a16:creationId xmlns:a16="http://schemas.microsoft.com/office/drawing/2014/main" id="{3ED79364-90D6-E3D5-D20C-A691E33CD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1275-724696904_small">
            <a:hlinkClick r:id="" action="ppaction://media"/>
            <a:extLst>
              <a:ext uri="{FF2B5EF4-FFF2-40B4-BE49-F238E27FC236}">
                <a16:creationId xmlns:a16="http://schemas.microsoft.com/office/drawing/2014/main" id="{CF801B60-2ACD-064C-162F-986F0BA9F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64339-830461201_small">
            <a:hlinkClick r:id="" action="ppaction://media"/>
            <a:extLst>
              <a:ext uri="{FF2B5EF4-FFF2-40B4-BE49-F238E27FC236}">
                <a16:creationId xmlns:a16="http://schemas.microsoft.com/office/drawing/2014/main" id="{B942C318-8FDB-372A-F118-86C3E356CD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新增專案">
            <a:hlinkClick r:id="" action="ppaction://media"/>
            <a:extLst>
              <a:ext uri="{FF2B5EF4-FFF2-40B4-BE49-F238E27FC236}">
                <a16:creationId xmlns:a16="http://schemas.microsoft.com/office/drawing/2014/main" id="{8694C782-E903-B3EC-33FD-0B3B158FB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84</Words>
  <Application>Microsoft Office PowerPoint</Application>
  <PresentationFormat>寬螢幕</PresentationFormat>
  <Paragraphs>35</Paragraphs>
  <Slides>7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14</cp:revision>
  <dcterms:created xsi:type="dcterms:W3CDTF">2024-09-16T08:29:48Z</dcterms:created>
  <dcterms:modified xsi:type="dcterms:W3CDTF">2024-10-30T11:24:42Z</dcterms:modified>
</cp:coreProperties>
</file>